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28" autoAdjust="0"/>
  </p:normalViewPr>
  <p:slideViewPr>
    <p:cSldViewPr>
      <p:cViewPr>
        <p:scale>
          <a:sx n="66" d="100"/>
          <a:sy n="66" d="100"/>
        </p:scale>
        <p:origin x="-129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AC766C-E36E-445C-84F8-609D4EDB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383E5-95E1-4CBD-8AF9-BE089FE48476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В один из солнечных дней лесной домовёнок Кузя обходил свои владения.</a:t>
            </a:r>
          </a:p>
          <a:p>
            <a:pPr eaLnBrk="1" hangingPunct="1"/>
            <a:r>
              <a:rPr lang="ru-RU" altLang="ru-RU" smtClean="0"/>
              <a:t>Я-Кузя, домовенок леса.                               </a:t>
            </a:r>
          </a:p>
          <a:p>
            <a:pPr eaLnBrk="1" hangingPunct="1"/>
            <a:r>
              <a:rPr lang="ru-RU" altLang="ru-RU" smtClean="0"/>
              <a:t>          Хочу я о доме своем рассказать. </a:t>
            </a:r>
          </a:p>
          <a:p>
            <a:pPr eaLnBrk="1" hangingPunct="1"/>
            <a:r>
              <a:rPr lang="ru-RU" altLang="ru-RU" smtClean="0"/>
              <a:t>          В нем любому хватит места –</a:t>
            </a:r>
          </a:p>
          <a:p>
            <a:pPr eaLnBrk="1" hangingPunct="1"/>
            <a:r>
              <a:rPr lang="ru-RU" altLang="ru-RU" smtClean="0"/>
              <a:t>          Можно в прятки в нем играть!</a:t>
            </a:r>
          </a:p>
          <a:p>
            <a:pPr eaLnBrk="1" hangingPunct="1"/>
            <a:r>
              <a:rPr lang="ru-RU" altLang="ru-RU" smtClean="0"/>
              <a:t>          Красив наш лес- богатство природы.</a:t>
            </a:r>
          </a:p>
          <a:p>
            <a:pPr eaLnBrk="1" hangingPunct="1"/>
            <a:r>
              <a:rPr lang="ru-RU" altLang="ru-RU" smtClean="0"/>
              <a:t>         Он сказками полон в любую погоду.</a:t>
            </a:r>
          </a:p>
          <a:p>
            <a:pPr eaLnBrk="1" hangingPunct="1"/>
            <a:r>
              <a:rPr lang="ru-RU" altLang="ru-RU" smtClean="0"/>
              <a:t>          В царстве лесном есть звери и птицы:</a:t>
            </a:r>
          </a:p>
          <a:p>
            <a:pPr eaLnBrk="1" hangingPunct="1"/>
            <a:r>
              <a:rPr lang="ru-RU" altLang="ru-RU" smtClean="0"/>
              <a:t>          Заяц есть, крот, соловьи и лисицы.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321D97-62CF-4B7C-979B-8C1A93F988A8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Но, есть главные жители в царстве лесном, </a:t>
            </a:r>
          </a:p>
          <a:p>
            <a:pPr eaLnBrk="1" hangingPunct="1"/>
            <a:r>
              <a:rPr lang="ru-RU" altLang="ru-RU" smtClean="0"/>
              <a:t>          Мы их деревьями дружно зовем.</a:t>
            </a:r>
          </a:p>
          <a:p>
            <a:pPr eaLnBrk="1" hangingPunct="1"/>
            <a:r>
              <a:rPr lang="ru-RU" altLang="ru-RU" smtClean="0"/>
              <a:t>          Есть у деревьев крепкие корни,</a:t>
            </a:r>
          </a:p>
          <a:p>
            <a:pPr eaLnBrk="1" hangingPunct="1"/>
            <a:r>
              <a:rPr lang="ru-RU" altLang="ru-RU" smtClean="0"/>
              <a:t>          Глубоко под землею  они,</a:t>
            </a:r>
          </a:p>
          <a:p>
            <a:pPr eaLnBrk="1" hangingPunct="1"/>
            <a:r>
              <a:rPr lang="ru-RU" altLang="ru-RU" smtClean="0"/>
              <a:t>          Чтобы крепко деревья стояли,</a:t>
            </a:r>
          </a:p>
          <a:p>
            <a:pPr eaLnBrk="1" hangingPunct="1"/>
            <a:r>
              <a:rPr lang="ru-RU" altLang="ru-RU" smtClean="0"/>
              <a:t>          Чтобы ветки питаться могли.</a:t>
            </a:r>
          </a:p>
          <a:p>
            <a:pPr eaLnBrk="1" hangingPunct="1"/>
            <a:r>
              <a:rPr lang="ru-RU" altLang="ru-RU" smtClean="0"/>
              <a:t>          Ствол бережет его кора – </a:t>
            </a:r>
          </a:p>
          <a:p>
            <a:pPr eaLnBrk="1" hangingPunct="1"/>
            <a:r>
              <a:rPr lang="ru-RU" altLang="ru-RU" smtClean="0"/>
              <a:t>          Не страшен холод и жара.</a:t>
            </a:r>
          </a:p>
          <a:p>
            <a:pPr eaLnBrk="1" hangingPunct="1"/>
            <a:r>
              <a:rPr lang="ru-RU" altLang="ru-RU" smtClean="0"/>
              <a:t>          Словно руки ветви растут, </a:t>
            </a:r>
          </a:p>
          <a:p>
            <a:pPr eaLnBrk="1" hangingPunct="1"/>
            <a:r>
              <a:rPr lang="ru-RU" altLang="ru-RU" smtClean="0"/>
              <a:t>         А листья шуршат там и тут!</a:t>
            </a:r>
          </a:p>
          <a:p>
            <a:pPr eaLnBrk="1" hangingPunct="1"/>
            <a:r>
              <a:rPr lang="ru-RU" altLang="ru-RU" smtClean="0"/>
              <a:t>          Из воды корни питание берут</a:t>
            </a:r>
          </a:p>
          <a:p>
            <a:pPr eaLnBrk="1" hangingPunct="1"/>
            <a:r>
              <a:rPr lang="ru-RU" altLang="ru-RU" smtClean="0"/>
              <a:t>          И дальше веткам его отдают.</a:t>
            </a:r>
          </a:p>
          <a:p>
            <a:pPr eaLnBrk="1" hangingPunct="1"/>
            <a:r>
              <a:rPr lang="ru-RU" altLang="ru-RU" smtClean="0"/>
              <a:t>          Вот так вырастают деревья в лесу,</a:t>
            </a:r>
          </a:p>
          <a:p>
            <a:pPr eaLnBrk="1" hangingPunct="1"/>
            <a:r>
              <a:rPr lang="ru-RU" altLang="ru-RU" smtClean="0"/>
              <a:t>          И я этот лес от беды берегу.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37546-8156-4D3D-AAD6-3A20771D4BC9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Обойдя лес, домовёнок Кузя очутился на обочине леса. На дороге, ведущей в город, он встретил городского жителя, домовёнка Афоню.</a:t>
            </a:r>
          </a:p>
          <a:p>
            <a:pPr eaLnBrk="1" hangingPunct="1"/>
            <a:r>
              <a:rPr lang="ru-RU" altLang="ru-RU" smtClean="0"/>
              <a:t>Кузя: Я-Кузя, домовенок леса. А ты кто?</a:t>
            </a:r>
          </a:p>
          <a:p>
            <a:pPr eaLnBrk="1" hangingPunct="1"/>
            <a:r>
              <a:rPr lang="ru-RU" altLang="ru-RU" smtClean="0"/>
              <a:t>Афоня: А  я, Афоня-житель городской.</a:t>
            </a:r>
          </a:p>
          <a:p>
            <a:pPr eaLnBrk="1" hangingPunct="1"/>
            <a:r>
              <a:rPr lang="ru-RU" altLang="ru-RU" smtClean="0"/>
              <a:t>           Живу я средь домов и улиц из асфальта.</a:t>
            </a:r>
          </a:p>
          <a:p>
            <a:pPr eaLnBrk="1" hangingPunct="1"/>
            <a:r>
              <a:rPr lang="ru-RU" altLang="ru-RU" smtClean="0"/>
              <a:t>           Мечтаю съездить на берег морской,</a:t>
            </a:r>
          </a:p>
          <a:p>
            <a:pPr eaLnBrk="1" hangingPunct="1"/>
            <a:r>
              <a:rPr lang="ru-RU" altLang="ru-RU" smtClean="0"/>
              <a:t>           Хочу поехать я на остров Мальта!</a:t>
            </a:r>
          </a:p>
          <a:p>
            <a:pPr eaLnBrk="1" hangingPunct="1"/>
            <a:r>
              <a:rPr lang="ru-RU" altLang="ru-RU" smtClean="0"/>
              <a:t>Кузя: Зачем на море? Да за рубежом!</a:t>
            </a:r>
          </a:p>
          <a:p>
            <a:pPr eaLnBrk="1" hangingPunct="1"/>
            <a:r>
              <a:rPr lang="ru-RU" altLang="ru-RU" smtClean="0"/>
              <a:t>          Когда есть лес, прохладный и зеленый</a:t>
            </a:r>
          </a:p>
          <a:p>
            <a:pPr eaLnBrk="1" hangingPunct="1"/>
            <a:r>
              <a:rPr lang="ru-RU" altLang="ru-RU" smtClean="0"/>
              <a:t>          Прошу тебя, будь добрым гостем в нем,</a:t>
            </a:r>
          </a:p>
          <a:p>
            <a:pPr eaLnBrk="1" hangingPunct="1"/>
            <a:r>
              <a:rPr lang="ru-RU" altLang="ru-RU" smtClean="0"/>
              <a:t>          Забудь про этот город  загрязненный.</a:t>
            </a:r>
          </a:p>
          <a:p>
            <a:pPr eaLnBrk="1" hangingPunct="1"/>
            <a:r>
              <a:rPr lang="ru-RU" altLang="ru-RU" smtClean="0"/>
              <a:t>Афоня: Спасибо, друг, заеду скоро я.</a:t>
            </a:r>
          </a:p>
          <a:p>
            <a:pPr eaLnBrk="1" hangingPunct="1"/>
            <a:r>
              <a:rPr lang="ru-RU" altLang="ru-RU" smtClean="0"/>
              <a:t>            Шалаш срублю, костерчик запалю…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E6B75-E08C-425F-8038-0B8CEEFE1253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Кузя: С ума сошел! Рубить нельзя!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И спичками не балуйся, молю!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А вдруг – пожар!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Сгорит наш дом лесной!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Где будут птицы жить?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А волки? А медведь?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И ждать их будет край им неродной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Тоску по дому им не одолеть!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Афоня: Тогда гулять пойду, цветочки собирать.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Хочу птенцов я в гнездах повидать…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Кузя: Афоня, друг, нельзя цветочки рвать,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Растут они и радуют нас всех.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Где будут пчелы мед свой собирать?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И птицам дай гнездиться без помех.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Ведь птицы помогают лесу жить,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А людям сберегают урожай.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И без воды не могут рыбы плыть.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Зверей лесных ты, друг, не обижай!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1F2BC9-336D-43BB-9389-24CAC9286BE5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Афоня: Хочу я для здоровья сок попить,</a:t>
            </a:r>
          </a:p>
          <a:p>
            <a:pPr eaLnBrk="1" hangingPunct="1"/>
            <a:r>
              <a:rPr lang="ru-RU" altLang="ru-RU" smtClean="0"/>
              <a:t>           Березовый, свежайший, просто ум-м-м…</a:t>
            </a:r>
          </a:p>
          <a:p>
            <a:pPr eaLnBrk="1" hangingPunct="1"/>
            <a:r>
              <a:rPr lang="ru-RU" altLang="ru-RU" smtClean="0"/>
              <a:t>Кузя: Не сок, березку хочешь погубить!</a:t>
            </a:r>
          </a:p>
          <a:p>
            <a:pPr eaLnBrk="1" hangingPunct="1"/>
            <a:r>
              <a:rPr lang="ru-RU" altLang="ru-RU" smtClean="0"/>
              <a:t>          Ведь сок, как кровь.</a:t>
            </a:r>
          </a:p>
          <a:p>
            <a:pPr eaLnBrk="1" hangingPunct="1"/>
            <a:r>
              <a:rPr lang="ru-RU" altLang="ru-RU" smtClean="0"/>
              <a:t>          Возьмись, Афонь, за ум!</a:t>
            </a:r>
          </a:p>
          <a:p>
            <a:pPr eaLnBrk="1" hangingPunct="1"/>
            <a:r>
              <a:rPr lang="ru-RU" altLang="ru-RU" smtClean="0"/>
              <a:t>          Деревья защищают поле то ветров,</a:t>
            </a:r>
          </a:p>
          <a:p>
            <a:pPr eaLnBrk="1" hangingPunct="1"/>
            <a:r>
              <a:rPr lang="ru-RU" altLang="ru-RU" smtClean="0"/>
              <a:t>          Сова спасает рожь от грызунов.</a:t>
            </a:r>
          </a:p>
          <a:p>
            <a:pPr eaLnBrk="1" hangingPunct="1"/>
            <a:r>
              <a:rPr lang="ru-RU" altLang="ru-RU" smtClean="0"/>
              <a:t>          Лес дарит нам свои дары:</a:t>
            </a:r>
          </a:p>
          <a:p>
            <a:pPr eaLnBrk="1" hangingPunct="1"/>
            <a:r>
              <a:rPr lang="ru-RU" altLang="ru-RU" smtClean="0"/>
              <a:t>          Орехи, ягоды, грибы.</a:t>
            </a:r>
          </a:p>
          <a:p>
            <a:pPr eaLnBrk="1" hangingPunct="1"/>
            <a:r>
              <a:rPr lang="ru-RU" altLang="ru-RU" smtClean="0"/>
              <a:t>          Он дарит нам прохладу в летний зной</a:t>
            </a:r>
          </a:p>
          <a:p>
            <a:pPr eaLnBrk="1" hangingPunct="1"/>
            <a:r>
              <a:rPr lang="ru-RU" altLang="ru-RU" smtClean="0"/>
              <a:t>          И свежий воздух теплою весной.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B400E3-2FF2-4776-A074-F684F19773DF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 Как много людей приходят в лес гостем,</a:t>
            </a:r>
          </a:p>
          <a:p>
            <a:pPr eaLnBrk="1" hangingPunct="1"/>
            <a:r>
              <a:rPr lang="ru-RU" altLang="ru-RU" smtClean="0"/>
              <a:t>          Деревья ломают и портят цветы,</a:t>
            </a:r>
          </a:p>
          <a:p>
            <a:pPr eaLnBrk="1" hangingPunct="1"/>
            <a:r>
              <a:rPr lang="ru-RU" altLang="ru-RU" smtClean="0"/>
              <a:t>          Как будто они без чести и совести,</a:t>
            </a:r>
          </a:p>
          <a:p>
            <a:pPr eaLnBrk="1" hangingPunct="1"/>
            <a:r>
              <a:rPr lang="ru-RU" altLang="ru-RU" smtClean="0"/>
              <a:t>          Как будто не видят они красоты!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AC7620-F887-4945-9CDB-99A19F2A7A2B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Афоня: Я понял, правила для всех одни!</a:t>
            </a:r>
          </a:p>
          <a:p>
            <a:pPr eaLnBrk="1" hangingPunct="1"/>
            <a:r>
              <a:rPr lang="ru-RU" altLang="ru-RU" smtClean="0"/>
              <a:t>          Не жги, не рви и не сори!</a:t>
            </a:r>
          </a:p>
          <a:p>
            <a:pPr eaLnBrk="1" hangingPunct="1"/>
            <a:r>
              <a:rPr lang="ru-RU" altLang="ru-RU" smtClean="0"/>
              <a:t>Кузя:    Лес, ты, люби в любое время года  </a:t>
            </a:r>
          </a:p>
          <a:p>
            <a:pPr eaLnBrk="1" hangingPunct="1"/>
            <a:r>
              <a:rPr lang="ru-RU" altLang="ru-RU" smtClean="0"/>
              <a:t>Вместе:   Спасибо скажет нам Природа!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F879-8317-4EE2-B79C-1993703DC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21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0719-F80C-44B9-A86D-EA571A12C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77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7426-9FCC-4DA1-ADAD-EE561639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580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6BB1-AD8D-406F-AB5C-EB7D1E87D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288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939E-0ECA-49ED-BE71-0EB552A4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626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EC46-FEB3-469C-9D71-33B9C03A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299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0BEC-69FC-45D1-AFA6-CE654E725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832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B830-6710-4DC4-889C-D082AD74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066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5555-E33C-47B5-8C4F-15AA25B38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93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377A-1494-41A1-A9A4-43314C3F1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10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2CA8-B993-4473-8CF3-5F22B84E9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942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5F6343-F40E-4907-8E51-34D3E0CBA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3;&#1086;&#1074;&#1072;&#1103;%20&#1087;&#1072;&#1087;&#1082;&#1072;%20(3)\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2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3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4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5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6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7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3;&#1086;&#1074;&#1072;&#1103;%20&#1087;&#1072;&#1087;&#1082;&#1072;%20(3)\8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опушка за городо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8B4E3"/>
              </a:clrFrom>
              <a:clrTo>
                <a:srgbClr val="98B4E3">
                  <a:alpha val="0"/>
                </a:srgbClr>
              </a:clrTo>
            </a:clrChange>
            <a:lum bright="52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-6746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368425"/>
          </a:xfrm>
        </p:spPr>
        <p:txBody>
          <a:bodyPr/>
          <a:lstStyle/>
          <a:p>
            <a:pPr eaLnBrk="1" hangingPunct="1"/>
            <a:r>
              <a:rPr lang="ru-RU" alt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Сказка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631112" cy="3384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Как вести себя</a:t>
            </a:r>
          </a:p>
          <a:p>
            <a:pPr algn="ctr"/>
            <a:r>
              <a:rPr lang="ru-RU" sz="3600" kern="10" spc="7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в лесу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867400" y="616585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accent2"/>
                </a:solidFill>
              </a:rPr>
              <a:t>Автор А. В. Шатунова</a:t>
            </a: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0" y="5734050"/>
            <a:ext cx="3779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Действующие лица: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Кузя – </a:t>
            </a:r>
            <a:r>
              <a:rPr lang="ru-RU" altLang="ru-RU" sz="1800" b="1" i="1">
                <a:solidFill>
                  <a:schemeClr val="accent2"/>
                </a:solidFill>
              </a:rPr>
              <a:t>лесной домовёнок</a:t>
            </a:r>
            <a:r>
              <a:rPr lang="ru-RU" altLang="ru-RU" sz="1800" b="1">
                <a:solidFill>
                  <a:schemeClr val="accent2"/>
                </a:solidFill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Афоня – </a:t>
            </a:r>
            <a:r>
              <a:rPr lang="ru-RU" altLang="ru-RU" sz="1800" b="1" i="1">
                <a:solidFill>
                  <a:schemeClr val="accent2"/>
                </a:solidFill>
              </a:rPr>
              <a:t>городской домовёнок</a:t>
            </a:r>
          </a:p>
        </p:txBody>
      </p:sp>
      <p:pic>
        <p:nvPicPr>
          <p:cNvPr id="207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3455987" cy="417513"/>
          </a:xfrm>
        </p:spPr>
        <p:txBody>
          <a:bodyPr/>
          <a:lstStyle/>
          <a:p>
            <a:pPr algn="l" eaLnBrk="1" hangingPunct="1"/>
            <a:r>
              <a:rPr lang="ru-RU" altLang="ru-RU" sz="4000" i="1" dirty="0" smtClean="0"/>
              <a:t>Послесловие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91513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		</a:t>
            </a:r>
            <a:r>
              <a:rPr lang="ru-RU" altLang="ru-RU" sz="2400" i="1" dirty="0" smtClean="0"/>
              <a:t>При создании пособия были использованы фотографии из архива библиотеки, рисунки детей МОУ СОШ № 6, ДДУ № 24 г. Кирово-Чепецка.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5084763"/>
            <a:ext cx="8137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Шатунова, А. 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	Как вести себя в лесу: сказка: </a:t>
            </a:r>
            <a:r>
              <a:rPr lang="en-US" altLang="ru-RU" sz="1800"/>
              <a:t>[</a:t>
            </a:r>
            <a:r>
              <a:rPr lang="ru-RU" altLang="ru-RU" sz="1800"/>
              <a:t>Электронный ресурс</a:t>
            </a:r>
            <a:r>
              <a:rPr lang="en-US" altLang="ru-RU" sz="1800"/>
              <a:t>]</a:t>
            </a:r>
            <a:r>
              <a:rPr lang="ru-RU" altLang="ru-RU" sz="1800"/>
              <a:t> / МАУК культуры «ЦБС» г. Кирово-Чепецка, библиотека № 7. – Кирово-Чепецк, 2013.- 10 сл.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an10004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83" name="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6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21129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can10004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9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Поворот Image-05"/>
          <p:cNvPicPr>
            <a:picLocks noChangeAspect="1" noChangeArrowheads="1"/>
          </p:cNvPicPr>
          <p:nvPr/>
        </p:nvPicPr>
        <p:blipFill>
          <a:blip r:embed="rId5" cstate="email">
            <a:lum bright="-30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>
            <a:fillRect/>
          </a:stretch>
        </p:blipFill>
        <p:spPr bwMode="auto">
          <a:xfrm>
            <a:off x="2124075" y="0"/>
            <a:ext cx="701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7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327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can100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724400"/>
            <a:ext cx="21558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5">
            <a:lum bright="-18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7" cstate="email"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9542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8" cstate="email">
            <a:lum bright="-6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778250"/>
            <a:ext cx="20510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3" name="Picture 19" descr="Image-03"/>
          <p:cNvPicPr>
            <a:picLocks noChangeAspect="1" noChangeArrowheads="1"/>
          </p:cNvPicPr>
          <p:nvPr/>
        </p:nvPicPr>
        <p:blipFill>
          <a:blip r:embed="rId4" cstate="email">
            <a:lum bright="-36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3013"/>
            <a:ext cx="4572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SWScan00009"/>
          <p:cNvPicPr>
            <a:picLocks noChangeAspect="1" noChangeArrowheads="1"/>
          </p:cNvPicPr>
          <p:nvPr/>
        </p:nvPicPr>
        <p:blipFill>
          <a:blip r:embed="rId5">
            <a:lum bright="-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2884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Image-07"/>
          <p:cNvPicPr>
            <a:picLocks noChangeAspect="1" noChangeArrowheads="1"/>
          </p:cNvPicPr>
          <p:nvPr/>
        </p:nvPicPr>
        <p:blipFill>
          <a:blip r:embed="rId6">
            <a:lum bright="-30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50" y="2852738"/>
            <a:ext cx="29019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Scan10006"/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Поворот Image-06"/>
          <p:cNvPicPr>
            <a:picLocks noChangeAspect="1" noChangeArrowheads="1"/>
          </p:cNvPicPr>
          <p:nvPr/>
        </p:nvPicPr>
        <p:blipFill>
          <a:blip r:embed="rId9" cstate="email">
            <a:lum bright="-24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342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Поворот Image-04"/>
          <p:cNvPicPr>
            <a:picLocks noChangeAspect="1" noChangeArrowheads="1"/>
          </p:cNvPicPr>
          <p:nvPr/>
        </p:nvPicPr>
        <p:blipFill>
          <a:blip r:embed="rId5"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6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20431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443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4572000" cy="30194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13" descr="Поворот Image-08"/>
          <p:cNvPicPr>
            <a:picLocks noChangeAspect="1" noChangeArrowheads="1"/>
          </p:cNvPicPr>
          <p:nvPr/>
        </p:nvPicPr>
        <p:blipFill>
          <a:blip r:embed="rId6">
            <a:lum bright="-48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873375"/>
            <a:ext cx="58674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8">
            <a:lum bright="-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16463" cy="3559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Scan10002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48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Scan10004"/>
          <p:cNvPicPr>
            <a:picLocks noChangeAspect="1" noChangeArrowheads="1"/>
          </p:cNvPicPr>
          <p:nvPr/>
        </p:nvPicPr>
        <p:blipFill>
          <a:blip r:embed="rId5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7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015"/>
          <p:cNvPicPr>
            <a:picLocks noChangeAspect="1" noChangeArrowheads="1"/>
          </p:cNvPicPr>
          <p:nvPr/>
        </p:nvPicPr>
        <p:blipFill>
          <a:blip r:embed="rId7" cstate="email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28432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-63500"/>
            <a:ext cx="416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IMG_0225"/>
          <p:cNvPicPr>
            <a:picLocks noChangeAspect="1" noChangeArrowheads="1"/>
          </p:cNvPicPr>
          <p:nvPr/>
        </p:nvPicPr>
        <p:blipFill>
          <a:blip r:embed="rId9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29000"/>
            <a:ext cx="119538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38" descr="http://pavlovo-turist.ucoz.ru/_pu/0/s35768878.jpg"/>
          <p:cNvPicPr>
            <a:picLocks noChangeAspect="1" noChangeArrowheads="1"/>
          </p:cNvPicPr>
          <p:nvPr/>
        </p:nvPicPr>
        <p:blipFill>
          <a:blip r:embed="rId10" cstate="email">
            <a:lum bright="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62783">
            <a:off x="6889751" y="1544637"/>
            <a:ext cx="9128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Лебедь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913313"/>
            <a:ext cx="18732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12" cstate="email"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9700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" descr="&amp;Dcy;&amp;lcy;&amp;yacy; &amp;ocy;&amp;fcy;&amp;ocy;&amp;rcy;&amp;mcy;&amp;lcy;&amp;iecy;&amp;ncy;&amp;icy;&amp;yacy; &amp;rcy;&amp;acy;&amp;bcy;&amp;ocy;&amp;tcy; - &amp;Dcy;&amp;iecy;&amp;tcy;&amp;icy; &amp;Vcy;&amp;rcy;&amp;iecy;&amp;mcy;&amp;iecy;&amp;ncy;&amp;acy; &amp;gcy;&amp;ocy;&amp;dcy;&amp;acy;"/>
          <p:cNvPicPr>
            <a:picLocks noChangeAspect="1" noChangeArrowheads="1"/>
          </p:cNvPicPr>
          <p:nvPr>
            <p:ph type="body" idx="1"/>
          </p:nvPr>
        </p:nvPicPr>
        <p:blipFill>
          <a:blip r:embed="rId13" cstate="email">
            <a:lum bright="-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3789363"/>
            <a:ext cx="1922462" cy="3068637"/>
          </a:xfrm>
          <a:noFill/>
        </p:spPr>
      </p:pic>
      <p:pic>
        <p:nvPicPr>
          <p:cNvPr id="15377" name="Picture 17" descr="BUTTERF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9976">
            <a:off x="1403350" y="2924175"/>
            <a:ext cx="18716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</a:rPr>
              <a:t>От тебя зависит какой станет планета завтра!</a:t>
            </a:r>
          </a:p>
        </p:txBody>
      </p:sp>
      <p:pic>
        <p:nvPicPr>
          <p:cNvPr id="10243" name="Содержимое 3" descr="http://www.saveplanet.su/files/images/planeta.jpg"/>
          <p:cNvPicPr>
            <a:picLocks noGrp="1"/>
          </p:cNvPicPr>
          <p:nvPr>
            <p:ph type="body"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53736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Экран (4:3)</PresentationFormat>
  <Paragraphs>91</Paragraphs>
  <Slides>10</Slides>
  <Notes>7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Monotype Corsiva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тебя зависит какой станет планета завтра!</vt:lpstr>
      <vt:lpstr>Послесловие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2014-03-18T11:49:58Z</dcterms:created>
  <dcterms:modified xsi:type="dcterms:W3CDTF">2014-03-18T11:51:21Z</dcterms:modified>
</cp:coreProperties>
</file>