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265" r:id="rId13"/>
    <p:sldId id="266" r:id="rId14"/>
    <p:sldId id="267" r:id="rId15"/>
    <p:sldId id="268" r:id="rId16"/>
    <p:sldId id="269" r:id="rId17"/>
    <p:sldId id="294" r:id="rId18"/>
    <p:sldId id="270" r:id="rId19"/>
    <p:sldId id="271" r:id="rId20"/>
    <p:sldId id="272" r:id="rId21"/>
    <p:sldId id="273" r:id="rId22"/>
    <p:sldId id="274" r:id="rId23"/>
    <p:sldId id="275" r:id="rId24"/>
    <p:sldId id="295" r:id="rId25"/>
    <p:sldId id="276" r:id="rId26"/>
    <p:sldId id="277" r:id="rId27"/>
    <p:sldId id="278" r:id="rId28"/>
    <p:sldId id="279" r:id="rId29"/>
    <p:sldId id="280" r:id="rId30"/>
    <p:sldId id="281" r:id="rId31"/>
    <p:sldId id="296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304" r:id="rId41"/>
    <p:sldId id="291" r:id="rId42"/>
    <p:sldId id="290" r:id="rId43"/>
    <p:sldId id="292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3" autoAdjust="0"/>
    <p:restoredTop sz="94660"/>
  </p:normalViewPr>
  <p:slideViewPr>
    <p:cSldViewPr>
      <p:cViewPr varScale="1">
        <p:scale>
          <a:sx n="103" d="100"/>
          <a:sy n="103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4AA58-4134-4967-9A38-478A19DF64A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C934F-B451-4E45-8351-62E77A03C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3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5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61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w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64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Wave2">
              <a:avLst/>
            </a:prstTxWarp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я знаю о птицах?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48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Интерактивная экологическая</a:t>
            </a:r>
          </a:p>
          <a:p>
            <a:r>
              <a:rPr lang="ru-RU" sz="48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игра о птицах</a:t>
            </a:r>
            <a:endParaRPr lang="ru-RU" sz="4800" b="1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D:\dok\Мои рисунки\Логотип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500330" cy="1934911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5992"/>
            <a:ext cx="7772400" cy="435771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Вы, конечно, слышали, как кукует кукушка. Некоторые даже считают: сколько раз прокуковала, столько лет и проживёшь. Но это выдумка, как и то, будто кукушка всегда подкладывает яйца в другие гнёзда. Нет, не всегда она так поступает, а только в тех случаях, когда сама снесёт слишком много яиц. А если у неё появляется всего одно яйцо, то она забирает по два-три яйца у других птиц6 у голубей, ворон и даже кур. Кукует кукушка  только летом. Зимой её не слышно, потому что она сидит в своём гнезде и помалкивает. А  подброшенный кукушонок в чужом гнезде ведёт себя скромно, есть не просит, да и другие птенцы отбирают у него еду.</a:t>
            </a:r>
            <a:br>
              <a:rPr lang="ru-RU" sz="2000" dirty="0" smtClean="0"/>
            </a:br>
            <a:r>
              <a:rPr lang="ru-RU" sz="2000" dirty="0" smtClean="0">
                <a:solidFill>
                  <a:srgbClr val="FFC000"/>
                </a:solidFill>
              </a:rPr>
              <a:t>Вот такая тяжёлая жизнь у кукушек.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"/>
            <a:ext cx="7772400" cy="857231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Найди ошибку в рассказе</a:t>
            </a:r>
            <a:endParaRPr lang="ru-RU" sz="4400" b="1" dirty="0"/>
          </a:p>
        </p:txBody>
      </p:sp>
      <p:sp>
        <p:nvSpPr>
          <p:cNvPr id="4" name="Овал 3"/>
          <p:cNvSpPr/>
          <p:nvPr/>
        </p:nvSpPr>
        <p:spPr>
          <a:xfrm>
            <a:off x="7286644" y="928670"/>
            <a:ext cx="1714512" cy="1500198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58246" cy="46259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1. Кукушка </a:t>
            </a:r>
            <a:r>
              <a:rPr lang="ru-RU" sz="2800" dirty="0" smtClean="0">
                <a:solidFill>
                  <a:srgbClr val="FF0000"/>
                </a:solidFill>
              </a:rPr>
              <a:t>всегда</a:t>
            </a:r>
            <a:r>
              <a:rPr lang="ru-RU" sz="2800" dirty="0" smtClean="0"/>
              <a:t> подкладывает яйца.</a:t>
            </a:r>
            <a:br>
              <a:rPr lang="ru-RU" sz="2800" dirty="0" smtClean="0"/>
            </a:br>
            <a:r>
              <a:rPr lang="ru-RU" sz="2800" dirty="0" smtClean="0"/>
              <a:t>2. Она </a:t>
            </a:r>
            <a:r>
              <a:rPr lang="ru-RU" sz="2800" dirty="0" smtClean="0">
                <a:solidFill>
                  <a:srgbClr val="FF0000"/>
                </a:solidFill>
              </a:rPr>
              <a:t>не берёт </a:t>
            </a:r>
            <a:r>
              <a:rPr lang="ru-RU" sz="2800" dirty="0" smtClean="0"/>
              <a:t>себе яиц у других птиц.</a:t>
            </a:r>
            <a:br>
              <a:rPr lang="ru-RU" sz="2800" dirty="0" smtClean="0"/>
            </a:br>
            <a:r>
              <a:rPr lang="ru-RU" sz="2800" dirty="0" smtClean="0"/>
              <a:t>3. кукушка поёт </a:t>
            </a:r>
            <a:r>
              <a:rPr lang="ru-RU" sz="2800" dirty="0" smtClean="0">
                <a:solidFill>
                  <a:srgbClr val="FF0000"/>
                </a:solidFill>
              </a:rPr>
              <a:t>весной.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на зиму кукушка </a:t>
            </a:r>
            <a:r>
              <a:rPr lang="ru-RU" sz="2800" dirty="0" smtClean="0">
                <a:solidFill>
                  <a:srgbClr val="FF0000"/>
                </a:solidFill>
              </a:rPr>
              <a:t>улетает.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5. кукушонок не ведёт себя скромно, он </a:t>
            </a:r>
            <a:r>
              <a:rPr lang="ru-RU" sz="2800" dirty="0" smtClean="0">
                <a:solidFill>
                  <a:srgbClr val="FF0000"/>
                </a:solidFill>
              </a:rPr>
              <a:t>отбирает корм</a:t>
            </a:r>
            <a:r>
              <a:rPr lang="ru-RU" sz="2800" dirty="0" smtClean="0"/>
              <a:t> у птенцов.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78581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Правильные ответы:</a:t>
            </a:r>
            <a:endParaRPr lang="ru-RU" sz="4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Чьи это ноги?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500826" y="1214422"/>
            <a:ext cx="1857388" cy="178595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pic>
        <p:nvPicPr>
          <p:cNvPr id="5122" name="Picture 2" descr="D:\dok\Мои рисунки\Мои сканированные изображения\сканирование0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3071810"/>
            <a:ext cx="8898667" cy="27146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6143644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15140" y="6143644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Чей это клюв?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pic>
        <p:nvPicPr>
          <p:cNvPr id="6146" name="Picture 2" descr="D:\dok\Мои рисунки\Мои сканированные изображения\сканирование0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1357299"/>
            <a:ext cx="3500462" cy="43577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6072206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Игра</a:t>
            </a:r>
            <a:r>
              <a:rPr lang="ru-RU" dirty="0" smtClean="0"/>
              <a:t> </a:t>
            </a:r>
            <a:r>
              <a:rPr lang="ru-RU" dirty="0" smtClean="0">
                <a:hlinkClick r:id="rId4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072206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500438"/>
            <a:ext cx="777240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Эти птицы строят гнёзда в лесах на высоких деревьях. Птенцы отличаются необычайной прожорливостью.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571635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Интересный факт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143644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6143644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25717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Эта хищная птица достигает в длину 70 см, размах её крыльев – до 130 см. Её еще называют тетеревятник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Узнай по описанию.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215082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6215082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29264"/>
            <a:ext cx="7772400" cy="121444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Ястреб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Узнай по внешнему виду</a:t>
            </a:r>
            <a:endParaRPr lang="ru-RU" sz="5400" b="1" dirty="0"/>
          </a:p>
        </p:txBody>
      </p:sp>
      <p:sp>
        <p:nvSpPr>
          <p:cNvPr id="4" name="Овал 3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pic>
        <p:nvPicPr>
          <p:cNvPr id="7170" name="Picture 2" descr="D:\dok\Мои рисунки\Мои сканированные изображения\сканирование00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0373" y="1714488"/>
            <a:ext cx="5430933" cy="3643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6000768"/>
            <a:ext cx="171451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200026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ястреб</a:t>
            </a:r>
            <a:endParaRPr lang="ru-RU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278608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</a:t>
            </a:r>
            <a:b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третьему игроку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Чьи это ноги?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pic>
        <p:nvPicPr>
          <p:cNvPr id="8194" name="Picture 2" descr="D:\dok\Мои рисунки\Мои сканированные изображения\сканирование00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785926"/>
            <a:ext cx="6094764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6143644"/>
            <a:ext cx="207170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6143644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285992"/>
            <a:ext cx="7772400" cy="335758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dirty="0" smtClean="0"/>
              <a:t>Это крупная птица. Живёт в лесу. Она неуклюжа и пуглива. Во время токования птица глохнет. Может ночевать на снегу. Гнезда вьют прямо под деревьями. Питается ягодами, насекомыми, кедровыми орешками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7143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6000" b="1" dirty="0" smtClean="0"/>
              <a:t>Узнай по описанию</a:t>
            </a:r>
            <a:endParaRPr lang="ru-RU" sz="6000" b="1" dirty="0"/>
          </a:p>
        </p:txBody>
      </p:sp>
      <p:sp>
        <p:nvSpPr>
          <p:cNvPr id="4" name="Овал 3"/>
          <p:cNvSpPr/>
          <p:nvPr/>
        </p:nvSpPr>
        <p:spPr>
          <a:xfrm>
            <a:off x="6786578" y="714356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10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Чей это клюв?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pic>
        <p:nvPicPr>
          <p:cNvPr id="9218" name="Picture 2" descr="D:\dok\Мои рисунки\Мои сканированные изображения\сканирование00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3306" y="1357298"/>
            <a:ext cx="1571636" cy="525579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929330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6000768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214686"/>
            <a:ext cx="7772400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Самка и самец этих птиц  насиживают яйца поочерёдно. Эти птицы легко привыкают  к неволе и к человеку.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214290"/>
            <a:ext cx="7772400" cy="135732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Интересный факт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143644"/>
            <a:ext cx="228601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6143644"/>
            <a:ext cx="228601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86124"/>
            <a:ext cx="7772400" cy="2000264"/>
          </a:xfrm>
        </p:spPr>
        <p:txBody>
          <a:bodyPr/>
          <a:lstStyle/>
          <a:p>
            <a:pPr algn="ctr"/>
            <a:r>
              <a:rPr lang="ru-RU" dirty="0" smtClean="0"/>
              <a:t>Длина птицы до 1,2 м, а размах крыльев до 2,4 м. Обитают обычно на болотах.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Узнай по описанию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428596" y="6000768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6000768"/>
            <a:ext cx="278608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572140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журавль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Узнай по внешнему виду</a:t>
            </a:r>
            <a:endParaRPr lang="ru-RU" sz="5400" b="1" dirty="0"/>
          </a:p>
        </p:txBody>
      </p:sp>
      <p:pic>
        <p:nvPicPr>
          <p:cNvPr id="1026" name="Picture 2" descr="D:\dok\Мои рисунки\Мои сканированные изображения\сканирование00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1214422"/>
            <a:ext cx="3594089" cy="4500594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5929330"/>
            <a:ext cx="148590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257176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журавль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228601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</a:t>
            </a:r>
            <a:b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четвёртому игроку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Чьи это ноги?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pic>
        <p:nvPicPr>
          <p:cNvPr id="2050" name="Picture 2" descr="D:\dok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428868"/>
            <a:ext cx="6532591" cy="2399738"/>
          </a:xfrm>
          <a:prstGeom prst="rect">
            <a:avLst/>
          </a:prstGeom>
          <a:noFill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357158" y="5929330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4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5929330"/>
            <a:ext cx="235745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Чей это клюв?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pic>
        <p:nvPicPr>
          <p:cNvPr id="3074" name="Picture 2" descr="D:\dok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3104" y="1579255"/>
            <a:ext cx="4417722" cy="394441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6072206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6072206"/>
            <a:ext cx="242889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14685"/>
            <a:ext cx="7772400" cy="221457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полёте эта птица напоминает птеродактиля. Плавают эти птицы, почти не погружаясь в воду.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Интересный факт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215082"/>
            <a:ext cx="221457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6143644"/>
            <a:ext cx="221457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214686"/>
            <a:ext cx="7772400" cy="24828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Это одна из самых больших птиц. У неё короткий хвост, маленькая голова, длинная шея и широкий клюв.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Узнай по описанию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571472" y="6143644"/>
            <a:ext cx="22002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15074" y="6072206"/>
            <a:ext cx="22002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"/>
            <a:ext cx="7772400" cy="107154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Узнай по внешнему виду.</a:t>
            </a:r>
            <a:endParaRPr lang="ru-RU" sz="5400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pic>
        <p:nvPicPr>
          <p:cNvPr id="4098" name="Picture 2" descr="D:\dok\Мои рисунки\Мои сканированные изображения\сканирование0021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1071546"/>
            <a:ext cx="5820061" cy="55007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143512"/>
            <a:ext cx="7772400" cy="1428760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пеликан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28588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Узнай по внешнему виду</a:t>
            </a:r>
            <a:endParaRPr lang="ru-RU" sz="5400" b="1" dirty="0"/>
          </a:p>
        </p:txBody>
      </p:sp>
      <p:sp>
        <p:nvSpPr>
          <p:cNvPr id="4" name="Овал 3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pic>
        <p:nvPicPr>
          <p:cNvPr id="4098" name="Picture 2" descr="D:\dok\Мои рисунки\Мои сканированные изображения\сканирование00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1357298"/>
            <a:ext cx="3000395" cy="40080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85720" y="6143644"/>
            <a:ext cx="17716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242889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пеликан</a:t>
            </a:r>
            <a:endParaRPr lang="ru-RU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229600" cy="3000396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</a:t>
            </a:r>
            <a:b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пятому игроку</a:t>
            </a:r>
            <a:endParaRPr lang="ru-RU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-99392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Чьи это ноги?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pic>
        <p:nvPicPr>
          <p:cNvPr id="5122" name="Picture 2" descr="D:\dok\Мои рисунки\Мои сканированные изображения\сканирование00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94864" y="1285860"/>
            <a:ext cx="2277268" cy="50720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857892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5929330"/>
            <a:ext cx="228601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Чей это клюв?</a:t>
            </a:r>
            <a:endParaRPr lang="ru-RU" sz="6600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pic>
        <p:nvPicPr>
          <p:cNvPr id="6146" name="Picture 2" descr="D:\dok\Мои рисунки\Мои сканированные изображения\сканирование00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857364"/>
            <a:ext cx="5786478" cy="2571768"/>
          </a:xfrm>
          <a:prstGeom prst="rect">
            <a:avLst/>
          </a:prstGeom>
          <a:noFill/>
        </p:spPr>
      </p:pic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500034" y="5715016"/>
            <a:ext cx="285752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Игра</a:t>
            </a:r>
            <a:r>
              <a:rPr lang="ru-RU" dirty="0" smtClean="0"/>
              <a:t> 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5715016"/>
            <a:ext cx="285752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57562"/>
            <a:ext cx="7772400" cy="241141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Птенцы этой птицы необыкновенно уродливы, но со временем становятся похожими на своих родителей.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00013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Интересный факт</a:t>
            </a:r>
            <a:endParaRPr lang="ru-RU" sz="60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6000768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5929330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86124"/>
            <a:ext cx="7772400" cy="24828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Длина птицы 50 см. Предпочитает жить в хвойных лесах. Может выдалбливать себе дупло в течении 14 часов в день.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143007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Узнай по описанию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57158" y="6000768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6000768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429264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дятел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28588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Узнай по внешнему виду</a:t>
            </a:r>
            <a:endParaRPr lang="ru-RU" sz="5400" b="1" dirty="0"/>
          </a:p>
        </p:txBody>
      </p:sp>
      <p:sp>
        <p:nvSpPr>
          <p:cNvPr id="4" name="Овал 3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pic>
        <p:nvPicPr>
          <p:cNvPr id="1026" name="Picture 2" descr="D:\dok\Мои рисунки\Мои сканированные изображения\сканирование00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1357298"/>
            <a:ext cx="2857520" cy="40648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6072206"/>
            <a:ext cx="191453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171451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  <a:hlinkClick r:id="rId3" action="ppaction://hlinksldjump"/>
              </a:rPr>
              <a:t>дятел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28588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Игра победителей</a:t>
            </a:r>
            <a:endParaRPr lang="ru-RU" sz="72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  <p:pic>
        <p:nvPicPr>
          <p:cNvPr id="6" name="Picture 10" descr="BIR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99050"/>
            <a:ext cx="1835150" cy="1758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264 -0.06127 C 0.88125 -0.09133 0.87899 -0.12047 0.87465 -0.15006 C 0.87378 -0.28255 0.88021 -0.36139 0.86354 -0.4733 C 0.85955 -0.50081 0.85712 -0.52601 0.84774 -0.55168 C 0.84531 -0.56833 0.8474 -0.55885 0.83976 -0.57919 C 0.83542 -0.59075 0.83472 -0.6 0.82865 -0.61087 C 0.82483 -0.63168 0.82986 -0.60786 0.82396 -0.62567 C 0.81788 -0.64393 0.82448 -0.6333 0.81597 -0.64463 C 0.81319 -0.65596 0.80851 -0.65711 0.80174 -0.66359 C 0.79444 -0.67052 0.78993 -0.67746 0.78108 -0.68047 C 0.76563 -0.69434 0.74948 -0.69757 0.73177 -0.70174 C 0.72135 -0.70428 0.71094 -0.71191 0.70017 -0.71237 C 0.66094 -0.71376 0.62188 -0.71376 0.58264 -0.71445 C 0.53142 -0.72786 0.46389 -0.71838 0.41597 -0.71653 C 0.41285 -0.71584 0.40955 -0.71492 0.40642 -0.71445 C 0.40069 -0.71353 0.39479 -0.71353 0.38906 -0.71237 C 0.38073 -0.71075 0.3717 -0.70659 0.36354 -0.70382 C 0.35278 -0.69434 0.33941 -0.69179 0.32865 -0.68278 C 0.30972 -0.66705 0.29844 -0.63723 0.27622 -0.62775 C 0.26979 -0.61873 0.26233 -0.6185 0.25399 -0.61295 C 0.24722 -0.6037 0.23802 -0.59145 0.22865 -0.58752 C 0.22274 -0.57179 0.21389 -0.56 0.20642 -0.54521 C 0.20295 -0.53827 0.20156 -0.53203 0.19688 -0.52625 C 0.19184 -0.50636 0.20035 -0.53827 0.19063 -0.51145 C 0.18958 -0.5089 0.18993 -0.50567 0.18906 -0.50289 C 0.18576 -0.49295 0.18056 -0.48301 0.17465 -0.47561 C 0.17153 -0.46497 0.16753 -0.45989 0.16354 -0.45018 C 0.1592 -0.43977 0.16128 -0.43561 0.15399 -0.4289 C 0.15278 -0.42405 0.15278 -0.4185 0.15087 -0.41411 C 0.14983 -0.41156 0.14757 -0.41018 0.14618 -0.40786 C 0.13576 -0.39168 0.13594 -0.38613 0.1224 -0.37411 C 0.1191 -0.37133 0.11493 -0.37156 0.11128 -0.36971 C 0.10556 -0.36255 0.0967 -0.35769 0.08906 -0.35492 C 0.08507 -0.35006 0.08073 -0.34844 0.07622 -0.34451 C 0.06597 -0.32324 0.08194 -0.35399 0.06684 -0.33388 C 0.0651 -0.33156 0.06493 -0.32786 0.06354 -0.32532 C 0.06233 -0.32301 0.06042 -0.32116 0.05885 -0.31908 C 0.0559 -0.31099 0.05399 -0.30451 0.05243 -0.29573 C 0.04757 -0.2363 0.03559 -0.17781 0.03021 -0.11815 C 0.03073 -0.09711 0.0309 -0.07584 0.03177 -0.0548 C 0.03264 -0.03584 0.03663 -0.01919 0.03663 0.00023 " pathEditMode="relative" ptsTypes="fffffffffffffffffffffff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428868"/>
            <a:ext cx="7772400" cy="3340107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Птица живёт в лесу. На  стволе дерева он всегда почти расположен в вертикальном положении. Питается насекомыми, которых вытаскивает прямо из коры. В течение 14 часов может выдалбливать себе дупло. Птица - настоящий помощник леса.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000131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Узнай по описанию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6786578" y="928670"/>
            <a:ext cx="1714512" cy="1500198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10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 вопросы в этом туре составлены по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«Красной книге Кировской области»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2" descr="D:\dok\Мои рисунки\Мои сканированные изображения\Крас книга Области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64" y="2641013"/>
            <a:ext cx="3071834" cy="404924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128588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первому игроку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00439"/>
            <a:ext cx="8858312" cy="207170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Статус </a:t>
            </a:r>
            <a:r>
              <a:rPr lang="ru-RU" sz="2400" dirty="0" smtClean="0"/>
              <a:t>– занесена в Красную книгу Кировской области.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50"/>
                </a:solidFill>
              </a:rPr>
              <a:t>* Распространение </a:t>
            </a:r>
            <a:r>
              <a:rPr lang="ru-RU" sz="2400" dirty="0" smtClean="0"/>
              <a:t>– встречается на лугах и болотах заповедника«</a:t>
            </a:r>
            <a:r>
              <a:rPr lang="ru-RU" sz="2400" dirty="0" err="1" smtClean="0"/>
              <a:t>Нургуш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F0"/>
                </a:solidFill>
              </a:rPr>
              <a:t>* биология </a:t>
            </a:r>
            <a:r>
              <a:rPr lang="ru-RU" sz="2400" dirty="0" smtClean="0"/>
              <a:t>– перелётный вид. Гнёзда на высоких деревьях. </a:t>
            </a:r>
            <a:br>
              <a:rPr lang="ru-RU" sz="2400" dirty="0" smtClean="0"/>
            </a:br>
            <a:r>
              <a:rPr lang="ru-RU" sz="2800" dirty="0" smtClean="0"/>
              <a:t>                                         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Что это за птица?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000131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Коротко о главном</a:t>
            </a:r>
            <a:endParaRPr lang="ru-RU" sz="5400" b="1" dirty="0"/>
          </a:p>
        </p:txBody>
      </p:sp>
      <p:pic>
        <p:nvPicPr>
          <p:cNvPr id="4" name="Picture 2" descr="D:\dok\Мои рисунки\Мои сканированные изображения\Крас книга Области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1000108"/>
            <a:ext cx="1857388" cy="244838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643702" y="1357298"/>
            <a:ext cx="1714512" cy="171451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6072206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6072206"/>
            <a:ext cx="221457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00372"/>
            <a:ext cx="77724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 последние 100 лет эту птицу в Кировской области наблюдали не более 10 раз. Сейчас в пределах области гнездится не более 3-4 пар.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071569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Интересный факт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572264" y="1142984"/>
            <a:ext cx="1857388" cy="178595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143644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388" y="6143644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 птицы длинные ноги и длинный клюв. На шее, спине и крыльях – оперение чёрного цвета, на груди – белого. Питается амфибиями, мышами.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285883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Узнай по описанию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286520"/>
            <a:ext cx="198597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6215082"/>
            <a:ext cx="19859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b="1" dirty="0" smtClean="0"/>
              <a:t>Узнай по фрагментам иллюстрации</a:t>
            </a:r>
            <a:endParaRPr lang="ru-RU" b="1" dirty="0"/>
          </a:p>
        </p:txBody>
      </p:sp>
      <p:pic>
        <p:nvPicPr>
          <p:cNvPr id="3" name="Рисунок 2" descr="D:\dok\Мои рисунки\Мои сканированные изображения\сканирование0015.jpg"/>
          <p:cNvPicPr/>
          <p:nvPr/>
        </p:nvPicPr>
        <p:blipFill>
          <a:blip r:embed="rId2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48" y="2428868"/>
            <a:ext cx="207170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D:\dok\Мои рисунки\Мои сканированные изображения\сканирование0015.jpg"/>
          <p:cNvPicPr/>
          <p:nvPr/>
        </p:nvPicPr>
        <p:blipFill>
          <a:blip r:embed="rId3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857364"/>
            <a:ext cx="300039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6000768"/>
            <a:ext cx="200026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4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607220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72074"/>
            <a:ext cx="7772400" cy="107157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Чёрный аист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00013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Узнай по внешнему виду</a:t>
            </a:r>
            <a:endParaRPr lang="ru-RU" sz="5400" b="1" dirty="0"/>
          </a:p>
        </p:txBody>
      </p:sp>
      <p:pic>
        <p:nvPicPr>
          <p:cNvPr id="4" name="Рисунок 3" descr="D:\dok\Мои рисунки\Мои сканированные изображения\сканирование0015.jpg"/>
          <p:cNvPicPr/>
          <p:nvPr/>
        </p:nvPicPr>
        <p:blipFill>
          <a:blip r:embed="rId2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1071546"/>
            <a:ext cx="450059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6143644"/>
            <a:ext cx="235745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71678"/>
            <a:ext cx="8229600" cy="207170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Чёрный аист</a:t>
            </a:r>
            <a:endParaRPr lang="ru-RU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257176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Вопросы второму игроку</a:t>
            </a:r>
            <a:endParaRPr lang="ru-RU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00438"/>
            <a:ext cx="7923241" cy="257176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Статус </a:t>
            </a:r>
            <a:r>
              <a:rPr lang="ru-RU" sz="2400" dirty="0" smtClean="0"/>
              <a:t>– занесена в Красную книгу Кировской области. В 2013 году – птица года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50"/>
                </a:solidFill>
              </a:rPr>
              <a:t>* Распространение </a:t>
            </a:r>
            <a:r>
              <a:rPr lang="ru-RU" sz="2400" dirty="0" smtClean="0"/>
              <a:t>– встречается у озер  и рек заповедника «</a:t>
            </a:r>
            <a:r>
              <a:rPr lang="ru-RU" sz="2400" dirty="0" err="1" smtClean="0"/>
              <a:t>Нургуш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F0"/>
                </a:solidFill>
              </a:rPr>
              <a:t>* биология </a:t>
            </a:r>
            <a:r>
              <a:rPr lang="ru-RU" sz="2400" dirty="0" smtClean="0"/>
              <a:t>– перелётный вид. Гнёзда на высоких деревьях. Хищная птица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Что это за птица?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14300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Коротко о главном</a:t>
            </a:r>
            <a:endParaRPr lang="ru-RU" sz="6000" b="1" dirty="0"/>
          </a:p>
        </p:txBody>
      </p:sp>
      <p:pic>
        <p:nvPicPr>
          <p:cNvPr id="4" name="Picture 2" descr="D:\dok\Мои рисунки\Мои сканированные изображения\Крас книга Области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1142984"/>
            <a:ext cx="1857388" cy="244838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643702" y="1357298"/>
            <a:ext cx="1714512" cy="171451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215082"/>
            <a:ext cx="192882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6215082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78581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5400" b="1" dirty="0" smtClean="0"/>
              <a:t>Узнай по внешнему виду</a:t>
            </a:r>
            <a:endParaRPr lang="ru-RU" sz="5400" b="1" dirty="0"/>
          </a:p>
        </p:txBody>
      </p:sp>
      <p:sp>
        <p:nvSpPr>
          <p:cNvPr id="4" name="Овал 3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pic>
        <p:nvPicPr>
          <p:cNvPr id="1026" name="Picture 2" descr="D:\dok\Мои рисунки\Мои сканированные изображения\сканирование002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849189"/>
            <a:ext cx="4143404" cy="589406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00372"/>
            <a:ext cx="7772400" cy="2768603"/>
          </a:xfrm>
        </p:spPr>
        <p:txBody>
          <a:bodyPr>
            <a:normAutofit/>
          </a:bodyPr>
          <a:lstStyle/>
          <a:p>
            <a:r>
              <a:rPr lang="ru-RU" dirty="0" smtClean="0"/>
              <a:t>В заповеднике «</a:t>
            </a:r>
            <a:r>
              <a:rPr lang="ru-RU" dirty="0" err="1" smtClean="0"/>
              <a:t>Нургуш</a:t>
            </a:r>
            <a:r>
              <a:rPr lang="ru-RU" dirty="0" smtClean="0"/>
              <a:t>» для этих птиц строят специальные платформы, пригодные для гнездования.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85729"/>
            <a:ext cx="7772400" cy="100013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6000" b="1" dirty="0" smtClean="0"/>
              <a:t>Интересный факт</a:t>
            </a:r>
            <a:endParaRPr lang="ru-RU" sz="6000" b="1" dirty="0"/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722313" y="214291"/>
            <a:ext cx="7772400" cy="10715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2264" y="1142984"/>
            <a:ext cx="1857388" cy="178595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6072206"/>
            <a:ext cx="184309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72264" y="6072206"/>
            <a:ext cx="184309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429000"/>
            <a:ext cx="8066117" cy="2339975"/>
          </a:xfrm>
        </p:spPr>
        <p:txBody>
          <a:bodyPr/>
          <a:lstStyle/>
          <a:p>
            <a:r>
              <a:rPr lang="ru-RU" dirty="0" smtClean="0"/>
              <a:t>У птицы коричневое оперение , белый хвост. Питается рыбой, водоплавающими птицами.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428759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Узнай по описанию</a:t>
            </a:r>
            <a:endParaRPr lang="ru-RU" sz="66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6143644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6143644"/>
            <a:ext cx="192882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Узнай по фрагментам иллюстрации</a:t>
            </a:r>
            <a:endParaRPr lang="ru-RU" b="1" dirty="0"/>
          </a:p>
        </p:txBody>
      </p:sp>
      <p:sp>
        <p:nvSpPr>
          <p:cNvPr id="3" name="Овал 2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pic>
        <p:nvPicPr>
          <p:cNvPr id="4" name="Picture 2" descr="D:\dok\Мои рисунки\Мои сканированные изображения\сканирование0015.jpg"/>
          <p:cNvPicPr>
            <a:picLocks noChangeAspect="1" noChangeArrowheads="1"/>
          </p:cNvPicPr>
          <p:nvPr/>
        </p:nvPicPr>
        <p:blipFill>
          <a:blip r:embed="rId2" cstate="email">
            <a:lum bright="-2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2786058"/>
            <a:ext cx="1866570" cy="2596511"/>
          </a:xfrm>
          <a:prstGeom prst="rect">
            <a:avLst/>
          </a:prstGeom>
          <a:noFill/>
        </p:spPr>
      </p:pic>
      <p:pic>
        <p:nvPicPr>
          <p:cNvPr id="5" name="Picture 2" descr="D:\dok\Мои рисунки\Мои сканированные изображения\сканирование0015.jpg"/>
          <p:cNvPicPr>
            <a:picLocks noChangeAspect="1" noChangeArrowheads="1"/>
          </p:cNvPicPr>
          <p:nvPr/>
        </p:nvPicPr>
        <p:blipFill>
          <a:blip r:embed="rId3" cstate="email">
            <a:lum bright="-2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2143116"/>
            <a:ext cx="4302730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6000768"/>
            <a:ext cx="2143140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4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6000768"/>
            <a:ext cx="2143140" cy="628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857760"/>
            <a:ext cx="7772400" cy="114300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Орлан - белохвост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857255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Узнай по внешнему виду</a:t>
            </a:r>
            <a:endParaRPr lang="ru-RU" sz="4800" b="1" dirty="0"/>
          </a:p>
        </p:txBody>
      </p:sp>
      <p:pic>
        <p:nvPicPr>
          <p:cNvPr id="4" name="Picture 2" descr="D:\dok\Мои рисунки\Мои сканированные изображения\сканирование0015.jpg"/>
          <p:cNvPicPr>
            <a:picLocks noChangeAspect="1" noChangeArrowheads="1"/>
          </p:cNvPicPr>
          <p:nvPr/>
        </p:nvPicPr>
        <p:blipFill>
          <a:blip r:embed="rId2" cstate="email">
            <a:lum bright="-2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18" y="1000108"/>
            <a:ext cx="4295430" cy="403601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6143644"/>
            <a:ext cx="241459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164307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Орлан - белохвост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229600" cy="264320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000" b="1" dirty="0" smtClean="0">
                <a:solidFill>
                  <a:schemeClr val="accent6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Вопросы третьему игроку</a:t>
            </a:r>
            <a:endParaRPr lang="ru-RU" sz="8000" b="1" dirty="0">
              <a:solidFill>
                <a:schemeClr val="accent6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429000"/>
            <a:ext cx="7772400" cy="2339975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* Статус </a:t>
            </a:r>
            <a:r>
              <a:rPr lang="ru-RU" sz="2400" dirty="0" smtClean="0"/>
              <a:t>– занесена в Красную книгу Кировской области. 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50"/>
                </a:solidFill>
              </a:rPr>
              <a:t>* Распространение </a:t>
            </a:r>
            <a:r>
              <a:rPr lang="ru-RU" sz="2400" dirty="0" smtClean="0"/>
              <a:t>– встречается в лесах заповедника «</a:t>
            </a:r>
            <a:r>
              <a:rPr lang="ru-RU" sz="2400" dirty="0" err="1" smtClean="0"/>
              <a:t>Нургуш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B0F0"/>
                </a:solidFill>
              </a:rPr>
              <a:t>* биология </a:t>
            </a:r>
            <a:r>
              <a:rPr lang="ru-RU" sz="2400" dirty="0" smtClean="0"/>
              <a:t>– осёдлая птица. Гнёзда на высоких деревьях. Хищная птица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Что это за птица?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78581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Коротко о главном</a:t>
            </a:r>
            <a:endParaRPr lang="ru-RU" sz="4400" b="1" dirty="0"/>
          </a:p>
        </p:txBody>
      </p:sp>
      <p:pic>
        <p:nvPicPr>
          <p:cNvPr id="4" name="Picture 2" descr="D:\dok\Мои рисунки\Мои сканированные изображения\Крас книга Области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928670"/>
            <a:ext cx="1857388" cy="2448382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643702" y="1357298"/>
            <a:ext cx="1714512" cy="1714512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143644"/>
            <a:ext cx="18430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15140" y="6215082"/>
            <a:ext cx="184309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000372"/>
            <a:ext cx="7772400" cy="27686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 птица распространена в Северной Америке. Но, были случаи, когда птица гнездилась вблизи города Кирова. У птицы очень острое зрение.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92869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Интересный факт</a:t>
            </a:r>
            <a:endParaRPr lang="ru-RU" sz="5400" b="1" dirty="0"/>
          </a:p>
        </p:txBody>
      </p:sp>
      <p:sp>
        <p:nvSpPr>
          <p:cNvPr id="4" name="Овал 3"/>
          <p:cNvSpPr/>
          <p:nvPr/>
        </p:nvSpPr>
        <p:spPr>
          <a:xfrm>
            <a:off x="6572264" y="1142984"/>
            <a:ext cx="1857388" cy="1785950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4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6072206"/>
            <a:ext cx="19859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6072206"/>
            <a:ext cx="198597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3357562"/>
            <a:ext cx="7850215" cy="250033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лету  закруглённый хвост и голова кажутся небольшими по сравнению с крыльями, которые в размахе достигают 2 м. У птицы могучие лапы и клюв крючком.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00013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Узнай по описанию</a:t>
            </a:r>
            <a:endParaRPr lang="ru-RU" sz="6000" b="1" dirty="0"/>
          </a:p>
        </p:txBody>
      </p:sp>
      <p:sp>
        <p:nvSpPr>
          <p:cNvPr id="4" name="Овал 3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3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6143644"/>
            <a:ext cx="21288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2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6143644"/>
            <a:ext cx="21288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Узнай по фрагментам иллюстрации</a:t>
            </a:r>
            <a:endParaRPr lang="ru-RU" b="1" dirty="0"/>
          </a:p>
        </p:txBody>
      </p:sp>
      <p:pic>
        <p:nvPicPr>
          <p:cNvPr id="3" name="Picture 2" descr="D:\dok\Мои рисунки\Мои сканированные изображения\беркутие0016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1500174"/>
            <a:ext cx="2294358" cy="2286016"/>
          </a:xfrm>
          <a:prstGeom prst="rect">
            <a:avLst/>
          </a:prstGeom>
          <a:noFill/>
        </p:spPr>
      </p:pic>
      <p:pic>
        <p:nvPicPr>
          <p:cNvPr id="4" name="Picture 2" descr="D:\dok\Мои рисунки\Мои сканированные изображения\беркутие0016.jpg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1" y="4071942"/>
            <a:ext cx="5227580" cy="1456866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6929454" y="1643050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2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балла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6143644"/>
            <a:ext cx="234316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4" action="ppaction://hlinksldjump"/>
              </a:rPr>
              <a:t>закончена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6143644"/>
            <a:ext cx="242889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продолжается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3929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Эту птицу можно часто встретить в городе. Очень сильная и выносливая птица. Птица очень привязана к своему гнезду, поэтому люди стали их разводить не только из-за мяса, но и в помощь людям. А сейчас разводят этих птиц, чтобы любоваться ими.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Узнай по описанию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6786578" y="928670"/>
            <a:ext cx="1714512" cy="1500198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10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143512"/>
            <a:ext cx="7772400" cy="92869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беркут</a:t>
            </a:r>
            <a:endParaRPr lang="ru-RU" sz="8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42853"/>
            <a:ext cx="7772400" cy="92869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Узнай по внешнему виду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</a:t>
            </a:r>
            <a:endParaRPr lang="ru-RU" sz="1400" b="1" dirty="0"/>
          </a:p>
        </p:txBody>
      </p:sp>
      <p:pic>
        <p:nvPicPr>
          <p:cNvPr id="5" name="Picture 2" descr="D:\dok\Мои рисунки\Мои сканированные изображения\беркутие0016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28794" y="1071546"/>
            <a:ext cx="4505808" cy="422805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6286496"/>
            <a:ext cx="184309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Игра </a:t>
            </a:r>
            <a:r>
              <a:rPr lang="ru-RU" dirty="0" smtClean="0">
                <a:hlinkClick r:id="rId3" action="ppaction://hlinksldjump"/>
              </a:rPr>
              <a:t>закончена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07170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 action="ppaction://hlinksldjump"/>
              </a:rPr>
              <a:t>беркут</a:t>
            </a:r>
            <a:endParaRPr lang="ru-RU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med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2571768"/>
          </a:xfrm>
        </p:spPr>
        <p:txBody>
          <a:bodyPr>
            <a:normAutofit/>
          </a:bodyPr>
          <a:lstStyle/>
          <a:p>
            <a:r>
              <a:rPr lang="ru-RU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Суперигра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  <p:pic>
        <p:nvPicPr>
          <p:cNvPr id="4" name="Picture 10" descr="BIR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099050"/>
            <a:ext cx="1835150" cy="1758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264 -0.06127 C 0.88125 -0.09133 0.87899 -0.12047 0.87465 -0.15006 C 0.87378 -0.28255 0.88021 -0.36139 0.86354 -0.4733 C 0.85955 -0.50081 0.85712 -0.52601 0.84774 -0.55168 C 0.84531 -0.56833 0.8474 -0.55885 0.83976 -0.57919 C 0.83542 -0.59075 0.83472 -0.6 0.82865 -0.61087 C 0.82483 -0.63168 0.82986 -0.60786 0.82396 -0.62567 C 0.81788 -0.64393 0.82448 -0.6333 0.81597 -0.64463 C 0.81319 -0.65596 0.80851 -0.65711 0.80174 -0.66359 C 0.79444 -0.67052 0.78993 -0.67746 0.78108 -0.68047 C 0.76563 -0.69434 0.74948 -0.69757 0.73177 -0.70174 C 0.72135 -0.70428 0.71094 -0.71191 0.70017 -0.71237 C 0.66094 -0.71376 0.62188 -0.71376 0.58264 -0.71445 C 0.53142 -0.72786 0.46389 -0.71838 0.41597 -0.71653 C 0.41285 -0.71584 0.40955 -0.71492 0.40642 -0.71445 C 0.40069 -0.71353 0.39479 -0.71353 0.38906 -0.71237 C 0.38073 -0.71075 0.3717 -0.70659 0.36354 -0.70382 C 0.35278 -0.69434 0.33941 -0.69179 0.32865 -0.68278 C 0.30972 -0.66705 0.29844 -0.63723 0.27622 -0.62775 C 0.26979 -0.61873 0.26233 -0.6185 0.25399 -0.61295 C 0.24722 -0.6037 0.23802 -0.59145 0.22865 -0.58752 C 0.22274 -0.57179 0.21389 -0.56 0.20642 -0.54521 C 0.20295 -0.53827 0.20156 -0.53203 0.19688 -0.52625 C 0.19184 -0.50636 0.20035 -0.53827 0.19063 -0.51145 C 0.18958 -0.5089 0.18993 -0.50567 0.18906 -0.50289 C 0.18576 -0.49295 0.18056 -0.48301 0.17465 -0.47561 C 0.17153 -0.46497 0.16753 -0.45989 0.16354 -0.45018 C 0.1592 -0.43977 0.16128 -0.43561 0.15399 -0.4289 C 0.15278 -0.42405 0.15278 -0.4185 0.15087 -0.41411 C 0.14983 -0.41156 0.14757 -0.41018 0.14618 -0.40786 C 0.13576 -0.39168 0.13594 -0.38613 0.1224 -0.37411 C 0.1191 -0.37133 0.11493 -0.37156 0.11128 -0.36971 C 0.10556 -0.36255 0.0967 -0.35769 0.08906 -0.35492 C 0.08507 -0.35006 0.08073 -0.34844 0.07622 -0.34451 C 0.06597 -0.32324 0.08194 -0.35399 0.06684 -0.33388 C 0.0651 -0.33156 0.06493 -0.32786 0.06354 -0.32532 C 0.06233 -0.32301 0.06042 -0.32116 0.05885 -0.31908 C 0.0559 -0.31099 0.05399 -0.30451 0.05243 -0.29573 C 0.04757 -0.2363 0.03559 -0.17781 0.03021 -0.11815 C 0.03073 -0.09711 0.0309 -0.07584 0.03177 -0.0548 C 0.03264 -0.03584 0.03663 -0.01919 0.03663 0.00023 " pathEditMode="relative" ptsTypes="ffffffffffffffffffffffffffffffffffffffff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Назовите птицу, которая не обитает на территории Кировской области?</a:t>
            </a:r>
            <a:endParaRPr lang="ru-RU" b="1" dirty="0"/>
          </a:p>
        </p:txBody>
      </p:sp>
      <p:pic>
        <p:nvPicPr>
          <p:cNvPr id="1026" name="Picture 2" descr="D:\dok\Мои рисунки\Мои сканированные изображения\сканирование00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500174"/>
            <a:ext cx="2357454" cy="2936643"/>
          </a:xfrm>
          <a:prstGeom prst="rect">
            <a:avLst/>
          </a:prstGeom>
          <a:noFill/>
        </p:spPr>
      </p:pic>
      <p:pic>
        <p:nvPicPr>
          <p:cNvPr id="1027" name="Picture 3" descr="D:\dok\Мои рисунки\Мои сканированные изображения\сканирование00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143380"/>
            <a:ext cx="2643206" cy="2163177"/>
          </a:xfrm>
          <a:prstGeom prst="rect">
            <a:avLst/>
          </a:prstGeom>
          <a:noFill/>
        </p:spPr>
      </p:pic>
      <p:pic>
        <p:nvPicPr>
          <p:cNvPr id="1028" name="Picture 4" descr="D:\dok\Мои рисунки\Мои сканированные изображения\сканирование00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1571612"/>
            <a:ext cx="2228852" cy="2591223"/>
          </a:xfrm>
          <a:prstGeom prst="rect">
            <a:avLst/>
          </a:prstGeom>
          <a:noFill/>
        </p:spPr>
      </p:pic>
      <p:pic>
        <p:nvPicPr>
          <p:cNvPr id="1030" name="Picture 6" descr="D:\dok\Мои рисунки\Мои сканированные изображения\сканирование001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2071678"/>
            <a:ext cx="2913066" cy="180310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5643578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Правильный </a:t>
            </a:r>
            <a:r>
              <a:rPr lang="ru-RU" dirty="0" smtClean="0">
                <a:hlinkClick r:id="rId6" action="ppaction://hlinksldjump"/>
              </a:rPr>
              <a:t>ответ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242889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колибри</a:t>
            </a:r>
            <a:endParaRPr lang="ru-RU" sz="9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8868"/>
            <a:ext cx="8229600" cy="285752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 закончена!</a:t>
            </a:r>
            <a:b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Поздравляем победителя!</a:t>
            </a:r>
            <a:endParaRPr lang="ru-RU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" name="Picture 6" descr="SPARROW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0"/>
            <a:ext cx="3384550" cy="14557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 loop="1"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5 -0.14683 L -2.77778E-7 2.31214E-7 " pathEditMode="relative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Узнай по внешнему виду.</a:t>
            </a:r>
            <a:endParaRPr lang="ru-RU" b="1" dirty="0"/>
          </a:p>
        </p:txBody>
      </p:sp>
      <p:pic>
        <p:nvPicPr>
          <p:cNvPr id="1026" name="Picture 2" descr="D:\dok\Мои рисунки\Мои сканированные изображения\сканирование00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6394079" cy="4500594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6858016" y="1714488"/>
            <a:ext cx="1714512" cy="1643074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ru-RU" b="1" dirty="0" smtClean="0"/>
              <a:t>Найди на рисунке лапу </a:t>
            </a:r>
            <a:r>
              <a:rPr lang="ru-RU" b="1" dirty="0" smtClean="0">
                <a:solidFill>
                  <a:srgbClr val="FF0000"/>
                </a:solidFill>
              </a:rPr>
              <a:t>дятла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D:\dok\Мои рисунки\Мои сканированные изображения\сканирование0038.jpg"/>
          <p:cNvPicPr>
            <a:picLocks noChangeAspect="1" noChangeArrowheads="1"/>
          </p:cNvPicPr>
          <p:nvPr/>
        </p:nvPicPr>
        <p:blipFill>
          <a:blip r:embed="rId2" cstate="email"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142984"/>
            <a:ext cx="7572428" cy="5612436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7286644" y="928670"/>
            <a:ext cx="1714512" cy="1500198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5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Найди на рисунке силуэт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 летящей цапли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D:\dok\Мои рисунки\Мои сканированные изображения\сканирование0039.jpg"/>
          <p:cNvPicPr>
            <a:picLocks noChangeAspect="1" noChangeArrowheads="1"/>
          </p:cNvPicPr>
          <p:nvPr/>
        </p:nvPicPr>
        <p:blipFill>
          <a:blip r:embed="rId2" cstate="email"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214422"/>
            <a:ext cx="6643734" cy="5481059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7072330" y="928670"/>
            <a:ext cx="1714512" cy="1571636"/>
          </a:xfrm>
          <a:prstGeom prst="ellipse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/>
              <a:t>10</a:t>
            </a:r>
            <a:endParaRPr lang="ru-RU" sz="1000" b="1" dirty="0" smtClean="0"/>
          </a:p>
          <a:p>
            <a:pPr algn="ctr"/>
            <a:r>
              <a:rPr lang="ru-RU" sz="1400" b="1" dirty="0" smtClean="0"/>
              <a:t>баллов</a:t>
            </a:r>
            <a:endParaRPr lang="ru-RU" sz="1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Экран (4:3)</PresentationFormat>
  <Paragraphs>248</Paragraphs>
  <Slides>65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66" baseType="lpstr">
      <vt:lpstr>Тема Office</vt:lpstr>
      <vt:lpstr>Что я знаю о птицах?</vt:lpstr>
      <vt:lpstr>Это крупная птица. Живёт в лесу. Она неуклюжа и пуглива. Во время токования птица глохнет. Может ночевать на снегу. Гнезда вьют прямо под деревьями. Питается ягодами, насекомыми, кедровыми орешками.</vt:lpstr>
      <vt:lpstr>Презентация PowerPoint</vt:lpstr>
      <vt:lpstr>Птица живёт в лесу. На  стволе дерева он всегда почти расположен в вертикальном положении. Питается насекомыми, которых вытаскивает прямо из коры. В течение 14 часов может выдалбливать себе дупло. Птица - настоящий помощник леса.</vt:lpstr>
      <vt:lpstr>Презентация PowerPoint</vt:lpstr>
      <vt:lpstr>Эту птицу можно часто встретить в городе. Очень сильная и выносливая птица. Птица очень привязана к своему гнезду, поэтому люди стали их разводить не только из-за мяса, но и в помощь людям. А сейчас разводят этих птиц, чтобы любоваться ими.</vt:lpstr>
      <vt:lpstr>Узнай по внешнему виду.</vt:lpstr>
      <vt:lpstr>Найди на рисунке лапу дятла</vt:lpstr>
      <vt:lpstr>Найди на рисунке силуэт  летящей цапли</vt:lpstr>
      <vt:lpstr>Вы, конечно, слышали, как кукует кукушка. Некоторые даже считают: сколько раз прокуковала, столько лет и проживёшь. Но это выдумка, как и то, будто кукушка всегда подкладывает яйца в другие гнёзда. Нет, не всегда она так поступает, а только в тех случаях, когда сама снесёт слишком много яиц. А если у неё появляется всего одно яйцо, то она забирает по два-три яйца у других птиц6 у голубей, ворон и даже кур. Кукует кукушка  только летом. Зимой её не слышно, потому что она сидит в своём гнезде и помалкивает. А  подброшенный кукушонок в чужом гнезде ведёт себя скромно, есть не просит, да и другие птенцы отбирают у него еду. Вот такая тяжёлая жизнь у кукушек.</vt:lpstr>
      <vt:lpstr>1. Кукушка всегда подкладывает яйца. 2. Она не берёт себе яиц у других птиц. 3. кукушка поёт весной. 4. на зиму кукушка улетает. 5. кукушонок не ведёт себя скромно, он отбирает корм у птенцов.</vt:lpstr>
      <vt:lpstr>Чьи это ноги?</vt:lpstr>
      <vt:lpstr>Чей это клюв?</vt:lpstr>
      <vt:lpstr>Эти птицы строят гнёзда в лесах на высоких деревьях. Птенцы отличаются необычайной прожорливостью.</vt:lpstr>
      <vt:lpstr>Эта хищная птица достигает в длину 70 см, размах её крыльев – до 130 см. Её еще называют тетеревятник</vt:lpstr>
      <vt:lpstr>Ястреб</vt:lpstr>
      <vt:lpstr>ястреб</vt:lpstr>
      <vt:lpstr>Вопросы третьему игроку</vt:lpstr>
      <vt:lpstr>Чьи это ноги?</vt:lpstr>
      <vt:lpstr>Чей это клюв?</vt:lpstr>
      <vt:lpstr>Самка и самец этих птиц  насиживают яйца поочерёдно. Эти птицы легко привыкают  к неволе и к человеку.</vt:lpstr>
      <vt:lpstr>Длина птицы до 1,2 м, а размах крыльев до 2,4 м. Обитают обычно на болотах.</vt:lpstr>
      <vt:lpstr>журавль</vt:lpstr>
      <vt:lpstr>журавль</vt:lpstr>
      <vt:lpstr>Вопросы  четвёртому игроку</vt:lpstr>
      <vt:lpstr>Чьи это ноги?</vt:lpstr>
      <vt:lpstr>Чей это клюв?</vt:lpstr>
      <vt:lpstr>В полёте эта птица напоминает птеродактиля. Плавают эти птицы, почти не погружаясь в воду.</vt:lpstr>
      <vt:lpstr>Это одна из самых больших птиц. У неё короткий хвост, маленькая голова, длинная шея и широкий клюв.</vt:lpstr>
      <vt:lpstr>пеликан</vt:lpstr>
      <vt:lpstr>пеликан</vt:lpstr>
      <vt:lpstr>Вопросы  пятому игроку</vt:lpstr>
      <vt:lpstr>Чьи это ноги?</vt:lpstr>
      <vt:lpstr>Чей это клюв?</vt:lpstr>
      <vt:lpstr>Птенцы этой птицы необыкновенно уродливы, но со временем становятся похожими на своих родителей.</vt:lpstr>
      <vt:lpstr>Длина птицы 50 см. Предпочитает жить в хвойных лесах. Может выдалбливать себе дупло в течении 14 часов в день.</vt:lpstr>
      <vt:lpstr>дятел</vt:lpstr>
      <vt:lpstr>дятел</vt:lpstr>
      <vt:lpstr>Игра победителей</vt:lpstr>
      <vt:lpstr>Все вопросы в этом туре составлены по  «Красной книге Кировской области»</vt:lpstr>
      <vt:lpstr>Вопросы первому игроку</vt:lpstr>
      <vt:lpstr>* Статус – занесена в Красную книгу Кировской области. * Распространение – встречается на лугах и болотах заповедника«Нургуш» * биология – перелётный вид. Гнёзда на высоких деревьях.                                            Что это за птица? </vt:lpstr>
      <vt:lpstr>За последние 100 лет эту птицу в Кировской области наблюдали не более 10 раз. Сейчас в пределах области гнездится не более 3-4 пар.</vt:lpstr>
      <vt:lpstr>У птицы длинные ноги и длинный клюв. На шее, спине и крыльях – оперение чёрного цвета, на груди – белого. Питается амфибиями, мышами.</vt:lpstr>
      <vt:lpstr>Узнай по фрагментам иллюстрации</vt:lpstr>
      <vt:lpstr>Чёрный аист</vt:lpstr>
      <vt:lpstr>Чёрный аист</vt:lpstr>
      <vt:lpstr>Вопросы второму игроку</vt:lpstr>
      <vt:lpstr>* Статус – занесена в Красную книгу Кировской области. В 2013 году – птица года * Распространение – встречается у озер  и рек заповедника «Нургуш» * биология – перелётный вид. Гнёзда на высоких деревьях. Хищная птица                                           Что это за птица? </vt:lpstr>
      <vt:lpstr>В заповеднике «Нургуш» для этих птиц строят специальные платформы, пригодные для гнездования.</vt:lpstr>
      <vt:lpstr>У птицы коричневое оперение , белый хвост. Питается рыбой, водоплавающими птицами.</vt:lpstr>
      <vt:lpstr>Узнай по фрагментам иллюстрации</vt:lpstr>
      <vt:lpstr>Орлан - белохвост</vt:lpstr>
      <vt:lpstr>Орлан - белохвост</vt:lpstr>
      <vt:lpstr>Вопросы третьему игроку</vt:lpstr>
      <vt:lpstr>* Статус – занесена в Красную книгу Кировской области.  * Распространение – встречается в лесах заповедника «Нургуш» * биология – осёдлая птица. Гнёзда на высоких деревьях. Хищная птица                                           Что это за птица?</vt:lpstr>
      <vt:lpstr>Эта птица распространена в Северной Америке. Но, были случаи, когда птица гнездилась вблизи города Кирова. У птицы очень острое зрение.</vt:lpstr>
      <vt:lpstr>На лету  закруглённый хвост и голова кажутся небольшими по сравнению с крыльями, которые в размахе достигают 2 м. У птицы могучие лапы и клюв крючком.</vt:lpstr>
      <vt:lpstr>Узнай по фрагментам иллюстрации</vt:lpstr>
      <vt:lpstr>беркут</vt:lpstr>
      <vt:lpstr>беркут</vt:lpstr>
      <vt:lpstr>Суперигра</vt:lpstr>
      <vt:lpstr>Назовите птицу, которая не обитает на территории Кировской области?</vt:lpstr>
      <vt:lpstr>колибри</vt:lpstr>
      <vt:lpstr>Игра закончена! Поздравляем победителя!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2014-03-18T11:49:28Z</dcterms:created>
  <dcterms:modified xsi:type="dcterms:W3CDTF">2014-03-18T11:49:32Z</dcterms:modified>
</cp:coreProperties>
</file>