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00"/>
    <a:srgbClr val="66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6F5980-EC8D-45C6-91DE-EEF4FDE1A5B3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DB2594-4551-4712-A606-7FB368C3AA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899" y="1361250"/>
            <a:ext cx="72701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Низкий поклон, ВАМ,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Великой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Отечественной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войны!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5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405574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2806312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3" y="46907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Ветераны на презентацию+++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626" y="1426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43407" y="1081098"/>
            <a:ext cx="4743041" cy="3168352"/>
          </a:xfrm>
          <a:prstGeom prst="rect">
            <a:avLst/>
          </a:prstGeom>
        </p:spPr>
      </p:pic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3" y="4051553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280225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002034"/>
            <a:ext cx="591059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Попова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Любовь Васильевна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3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84" y="260646"/>
            <a:ext cx="3744416" cy="4997843"/>
          </a:xfrm>
          <a:prstGeom prst="rect">
            <a:avLst/>
          </a:prstGeom>
        </p:spPr>
      </p:pic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3" y="4044096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2759567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1088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5060503"/>
            <a:ext cx="656622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Соколов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Кириллович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6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2393" y="260648"/>
            <a:ext cx="375446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4059237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4" y="2790477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23462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4890" y="5085184"/>
            <a:ext cx="576311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Беляев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Павел Михайлович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5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11286"/>
            <a:ext cx="374441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3" y="4045850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4" y="2776992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0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4819" y="5035822"/>
            <a:ext cx="516199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Злобин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Пётр Васильевич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6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4" y="4059237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2776198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0"/>
            <a:ext cx="6762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G:\9 мая\фоторамки 9 мая\последние для презентации\9 мая\КобелеваЗ.В.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8"/>
          <a:stretch/>
        </p:blipFill>
        <p:spPr bwMode="auto">
          <a:xfrm rot="10800000">
            <a:off x="2839553" y="167539"/>
            <a:ext cx="2937923" cy="521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2730" y="5301208"/>
            <a:ext cx="467628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Кобелева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Зоя Васильевна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263">
            <a:off x="5133487" y="548680"/>
            <a:ext cx="2909840" cy="3941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7271">
            <a:off x="971599" y="503096"/>
            <a:ext cx="3194193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451040" y="4692534"/>
            <a:ext cx="621676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Бабинцев</a:t>
            </a:r>
          </a:p>
          <a:p>
            <a:pPr algn="ctr"/>
            <a:r>
              <a:rPr lang="ru-RU" sz="45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Василий Гаврилович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3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685" y="473358"/>
            <a:ext cx="5186334" cy="3889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47178" y="4581128"/>
            <a:ext cx="5907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/>
              <a:t>Гриднев Илья Михайлович</a:t>
            </a:r>
          </a:p>
          <a:p>
            <a:pPr algn="ctr"/>
            <a:r>
              <a:rPr lang="ru-RU" sz="3500" dirty="0" smtClean="0"/>
              <a:t>23.07.1923-18.04.2013</a:t>
            </a:r>
            <a:endParaRPr lang="ru-RU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1233663" y="5949280"/>
            <a:ext cx="66784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i="1" dirty="0" smtClean="0">
                <a:cs typeface="Arabic Typesetting" pitchFamily="66" charset="-78"/>
              </a:rPr>
              <a:t>Не дожил до  68-й годовщины Победы   </a:t>
            </a:r>
            <a:r>
              <a:rPr lang="ru-RU" sz="3500" i="1" dirty="0" smtClean="0">
                <a:cs typeface="Arabic Typesetting" pitchFamily="66" charset="-78"/>
              </a:rPr>
              <a:t>22</a:t>
            </a:r>
            <a:r>
              <a:rPr lang="ru-RU" sz="2500" i="1" dirty="0" smtClean="0">
                <a:cs typeface="Arabic Typesetting" pitchFamily="66" charset="-78"/>
              </a:rPr>
              <a:t> дня.</a:t>
            </a:r>
            <a:endParaRPr lang="ru-RU" sz="2500" i="1" dirty="0">
              <a:cs typeface="Arabic Typesetting" pitchFamily="66" charset="-78"/>
            </a:endParaRPr>
          </a:p>
        </p:txBody>
      </p:sp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405574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749271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5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Стрельникова\сценарии\9 мая\ презентации\фото ветеранов войны\DSC_0506.JPG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54"/>
          <a:stretch/>
        </p:blipFill>
        <p:spPr bwMode="auto">
          <a:xfrm>
            <a:off x="2396509" y="380038"/>
            <a:ext cx="3720153" cy="470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4055744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1261874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342" y="5085183"/>
            <a:ext cx="62824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Градобоев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Алексеевич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1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4044858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D:\Стрельникова\сценарии\9 мая\ презентации\фото ветеранов войны\P1010056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2"/>
          <a:stretch/>
        </p:blipFill>
        <p:spPr bwMode="auto">
          <a:xfrm>
            <a:off x="2182540" y="326684"/>
            <a:ext cx="4549699" cy="4902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802576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870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5085184"/>
            <a:ext cx="613821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Слобожанинов </a:t>
            </a:r>
          </a:p>
          <a:p>
            <a:pPr algn="ctr"/>
            <a:r>
              <a:rPr lang="ru-RU" sz="45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Аркадий Тихонович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3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трельникова\сценарии\9 мая\ презентации\фото ветеранов войны\DSC_000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7267" y="476672"/>
            <a:ext cx="421843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4044096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82402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177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5489603"/>
            <a:ext cx="764985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Пыхтеева Нина Ивановна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7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трельникова\сценарии\9 мая\ презентации\фото ветеранов войны\Перминов Иван Степанович 20 лет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1375">
            <a:off x="898372" y="366700"/>
            <a:ext cx="3390265" cy="4871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Стрельникова\сценарии\9 мая\ презентации\фото ветеранов войны\Перминов Иван Степанович 20 лет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716160">
            <a:off x="3861648" y="1379650"/>
            <a:ext cx="4750002" cy="2885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0090" y="405574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74725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1359" y="5157192"/>
            <a:ext cx="547137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Перминов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Степанович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4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5342" y="5301208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F:\9 мая\фоторамки 9 мая\последние для презентации\9 мая\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3389" y="368054"/>
            <a:ext cx="3271967" cy="4423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F:\9 мая\фоторамки 9 мая\последние для презентации\9 мая\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03" y="294835"/>
            <a:ext cx="3265805" cy="4497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5343" y="2825717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5344" y="23462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5085184"/>
            <a:ext cx="662072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Смирнов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Аркадий Анисимович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1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9 мая\фоторамки 9 мая\последние для презентации\9 мая\7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619126"/>
            <a:ext cx="3700302" cy="446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F:\9 мая\фоторамки 9 мая\последние для презентации\9 мая\6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86791">
            <a:off x="5676135" y="726773"/>
            <a:ext cx="2004490" cy="4250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3" y="405574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280225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0071" y="5183177"/>
            <a:ext cx="571021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Лучинин</a:t>
            </a:r>
            <a:endParaRPr lang="ru-RU" sz="4500" b="1" dirty="0" smtClean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Николай Никитич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0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81728" y="819953"/>
            <a:ext cx="4935387" cy="370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405574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731643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8574" y="5043426"/>
            <a:ext cx="467307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Ивонин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Пётр Иванович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4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685101" y="260648"/>
            <a:ext cx="3384376" cy="475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4" y="4044096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2786985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9 мая\фоторамки 9 мая\последние для презентации\9 мая\георг.лента прямая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725" y="0"/>
            <a:ext cx="676275" cy="2802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146731"/>
            <a:ext cx="642195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Мышкин </a:t>
            </a:r>
          </a:p>
          <a:p>
            <a:pPr algn="ctr"/>
            <a:r>
              <a:rPr lang="ru-RU" sz="45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Георгий Дмитриевич</a:t>
            </a:r>
            <a:endParaRPr lang="ru-RU" sz="45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1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538</TotalTime>
  <Words>69</Words>
  <Application>Microsoft Office PowerPoint</Application>
  <PresentationFormat>Экран (4:3)</PresentationFormat>
  <Paragraphs>36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Kosmos</dc:creator>
  <cp:lastModifiedBy>Лавровский Сергей Владимирович</cp:lastModifiedBy>
  <cp:revision>46</cp:revision>
  <dcterms:created xsi:type="dcterms:W3CDTF">2013-04-21T10:21:06Z</dcterms:created>
  <dcterms:modified xsi:type="dcterms:W3CDTF">2015-07-21T10:25:59Z</dcterms:modified>
</cp:coreProperties>
</file>